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584" y="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9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9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680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38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40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84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3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4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2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0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5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8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5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98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774" y="2510942"/>
            <a:ext cx="8229600" cy="1143000"/>
          </a:xfrm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Impact of Lightning on Buildings and Remedial Measures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Maintenance and Testing of Lightning Protection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2986035"/>
            <a:ext cx="6711654" cy="4195481"/>
          </a:xfrm>
        </p:spPr>
        <p:txBody>
          <a:bodyPr/>
          <a:lstStyle/>
          <a:p>
            <a:r>
              <a:rPr dirty="0"/>
              <a:t>Regular maintenance and testing are vital to ensure the LPS's effectiveness over time.</a:t>
            </a:r>
          </a:p>
          <a:p>
            <a:endParaRPr dirty="0"/>
          </a:p>
          <a:p>
            <a:r>
              <a:rPr dirty="0"/>
              <a:t>It is recommended to conduct inspections at least annually or following significant storms to identify and rectify any damages or deterioration in the system components.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Global Standards and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2520064"/>
            <a:ext cx="6711654" cy="4195481"/>
          </a:xfrm>
        </p:spPr>
        <p:txBody>
          <a:bodyPr/>
          <a:lstStyle/>
          <a:p>
            <a:r>
              <a:rPr dirty="0"/>
              <a:t>International standards, such as IEC 62305 and NFPA 780, provide guidelines for the design, installation, and maintenance of LPS.</a:t>
            </a:r>
          </a:p>
          <a:p>
            <a:endParaRPr dirty="0"/>
          </a:p>
          <a:p>
            <a:r>
              <a:rPr dirty="0"/>
              <a:t>Adhering to these standards helps ensure a high level of protection and compliance with local building codes and regulations.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Lightning poses a significant risk to buildings, but understanding its impact and implementing effective remedial measures can greatly reduce this risk.</a:t>
            </a:r>
          </a:p>
          <a:p>
            <a:endParaRPr/>
          </a:p>
          <a:p>
            <a:r>
              <a:t>By adopting advanced protection systems and adhering to global standards, we can safeguard structures against lightning damage, ensuring their longevity and safety.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0F5E4-E12B-9B61-6377-A74BB1B5A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296" y="1370734"/>
            <a:ext cx="8332994" cy="4761710"/>
          </a:xfrm>
        </p:spPr>
      </p:pic>
    </p:spTree>
    <p:extLst>
      <p:ext uri="{BB962C8B-B14F-4D97-AF65-F5344CB8AC3E}">
        <p14:creationId xmlns:p14="http://schemas.microsoft.com/office/powerpoint/2010/main" val="275401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Introduction to Lightning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Lightning is a natural phenomenon characterized by a sudden electrostatic discharge during a thunderstorm.</a:t>
            </a:r>
          </a:p>
          <a:p>
            <a:endParaRPr/>
          </a:p>
          <a:p>
            <a:r>
              <a:t>Annually, there are approximately 1.4 billion lightning flashes worldwide, posing a significant risk to buildings and infrastructure.</a:t>
            </a:r>
          </a:p>
          <a:p>
            <a:endParaRPr/>
          </a:p>
          <a:p>
            <a:r>
              <a:t>Understanding lightning's impact is crucial for developing effective protection strategies and ensuring the safety and integrity of structures.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How Lightning Affects Buildings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Lightning can cause structural damage, fire, and failure of electrical systems within buildings.</a:t>
            </a:r>
          </a:p>
          <a:p>
            <a:endParaRPr/>
          </a:p>
          <a:p>
            <a:r>
              <a:t>Direct strikes can severely damage the structure, while indirect effects include surges that can destroy electronic equipment.</a:t>
            </a:r>
          </a:p>
          <a:p>
            <a:endParaRPr/>
          </a:p>
          <a:p>
            <a:r>
              <a:t>For instance, the Empire State Building is struck by lightning around 23 times a year but remains protected due to advanced lightning protection systems.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Vulnerable Points in Buildings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The most vulnerable parts include roofs, electrical lines, and any conductive paths that can transmit lightning's electrical energy into the building.</a:t>
            </a:r>
          </a:p>
          <a:p>
            <a:endParaRPr/>
          </a:p>
          <a:p>
            <a:r>
              <a:t>Lightning can cause punctures in roofing materials, ignite fires, and induce surges in power lines, leading to equipment damage.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Lightning Protection Systems (LPS)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 LPS is designed to protect structures from lightning damage by providing a direct path for the lightning charge to reach earth, dissipating the energy safely.</a:t>
            </a:r>
          </a:p>
          <a:p>
            <a:endParaRPr/>
          </a:p>
          <a:p>
            <a:r>
              <a:t>Key components include air terminals (lightning rods), down conductors, and a grounding system that together prevent damage by intercepting and safely directing the lightning strike to the ground.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Modern Remedial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Technological advancements have led to the development of more efficient materials and systems, such as Early Streamer Emission (ESE) terminals and surge protection devices.</a:t>
            </a:r>
          </a:p>
          <a:p>
            <a:endParaRPr/>
          </a:p>
          <a:p>
            <a:r>
              <a:t>These modern solutions offer improved protection against lightning by rapidly equalizing potential differences and minimizing the risk of a direct strike or surge damage.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7774707" cy="1400530"/>
          </a:xfrm>
        </p:spPr>
        <p:txBody>
          <a:bodyPr/>
          <a:lstStyle/>
          <a:p>
            <a:r>
              <a:rPr sz="3200" dirty="0"/>
              <a:t>Case Study: Successful Implementation of Remedial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400795"/>
            <a:ext cx="6711654" cy="4195481"/>
          </a:xfrm>
        </p:spPr>
        <p:txBody>
          <a:bodyPr/>
          <a:lstStyle/>
          <a:p>
            <a:r>
              <a:rPr dirty="0"/>
              <a:t>The Petronas Towers in Kuala Lumpur, equipped with a comprehensive LPS, have successfully mitigated lightning risk, showcasing the effectiveness of modern protection measures.</a:t>
            </a:r>
          </a:p>
          <a:p>
            <a:endParaRPr dirty="0"/>
          </a:p>
          <a:p>
            <a:r>
              <a:rPr dirty="0"/>
              <a:t>Despite being among the tallest buildings in the world and located in a high-lightning activity area, there have been no significant incidents due to lightning since their construction.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Designing Buildings with Lightning in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321282"/>
            <a:ext cx="6711654" cy="4195481"/>
          </a:xfrm>
        </p:spPr>
        <p:txBody>
          <a:bodyPr/>
          <a:lstStyle/>
          <a:p>
            <a:r>
              <a:t>Integrating lightning protection in the architectural design phase is crucial for new buildings, especially in lightning-prone areas.</a:t>
            </a:r>
          </a:p>
          <a:p>
            <a:endParaRPr/>
          </a:p>
          <a:p>
            <a:r>
              <a:t>Architects and engineers should adhere to international standards and best practices, incorporating LPS elements seamlessly into the building's design to ensure both aesthetics and functionality.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</TotalTime>
  <Words>564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Ion</vt:lpstr>
      <vt:lpstr>Impact of Lightning on Buildings and Remedial Measures</vt:lpstr>
      <vt:lpstr>PowerPoint Presentation</vt:lpstr>
      <vt:lpstr>Introduction to Lightning</vt:lpstr>
      <vt:lpstr>How Lightning Affects Buildings</vt:lpstr>
      <vt:lpstr>Vulnerable Points in Buildings</vt:lpstr>
      <vt:lpstr>Lightning Protection Systems (LPS)</vt:lpstr>
      <vt:lpstr>Modern Remedial Measures</vt:lpstr>
      <vt:lpstr>Case Study: Successful Implementation of Remedial Measures</vt:lpstr>
      <vt:lpstr>Designing Buildings with Lightning in Mind</vt:lpstr>
      <vt:lpstr>Maintenance and Testing of Lightning Protection Systems</vt:lpstr>
      <vt:lpstr>Global Standards and Regulations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Lightning on Buildings and Remedial Measures</dc:title>
  <dc:subject/>
  <dc:creator>Rajesh</dc:creator>
  <cp:keywords/>
  <dc:description>generated using python-pptx</dc:description>
  <cp:lastModifiedBy>Rajesh Pranjale</cp:lastModifiedBy>
  <cp:revision>2</cp:revision>
  <dcterms:created xsi:type="dcterms:W3CDTF">2013-01-27T09:14:16Z</dcterms:created>
  <dcterms:modified xsi:type="dcterms:W3CDTF">2024-03-05T06:35:44Z</dcterms:modified>
  <cp:category/>
</cp:coreProperties>
</file>