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9"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58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BCAD085-E8A6-8845-BD4E-CB4CCA059FC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17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46682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634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56956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971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72174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5642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28157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0048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125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62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BCAD085-E8A6-8845-BD4E-CB4CCA059FC4}" type="datetimeFigureOut">
              <a:rPr lang="en-US" smtClean="0"/>
              <a:t>3/6/2024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FF6DA9-008F-8B48-92A6-B652298478BF}"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7152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Zero Energy Building</a:t>
            </a:r>
          </a:p>
        </p:txBody>
      </p:sp>
      <p:sp>
        <p:nvSpPr>
          <p:cNvPr id="3" name="Subtitle 2"/>
          <p:cNvSpPr>
            <a:spLocks noGrp="1"/>
          </p:cNvSpPr>
          <p:nvPr>
            <p:ph type="subTitle" idx="1"/>
          </p:nvPr>
        </p:nvSpPr>
        <p:spPr/>
        <p:txBody>
          <a:bodyPr/>
          <a:lstStyle/>
          <a:p>
            <a:r>
              <a:t>Sustainable Architecture for the Future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 to Zero Energy Buildings</a:t>
            </a:r>
          </a:p>
        </p:txBody>
      </p:sp>
      <p:sp>
        <p:nvSpPr>
          <p:cNvPr id="3" name="Content Placeholder 2"/>
          <p:cNvSpPr>
            <a:spLocks noGrp="1"/>
          </p:cNvSpPr>
          <p:nvPr>
            <p:ph idx="1"/>
          </p:nvPr>
        </p:nvSpPr>
        <p:spPr/>
        <p:txBody>
          <a:bodyPr>
            <a:normAutofit/>
          </a:bodyPr>
          <a:lstStyle/>
          <a:p>
            <a:r>
              <a:rPr dirty="0"/>
              <a:t>Zero Energy Buildings (ZEBs) represent the pinnacle of energy-efficient construction, aiming for a net-zero energy consumption annually. </a:t>
            </a:r>
            <a:endParaRPr lang="en-IN" dirty="0"/>
          </a:p>
          <a:p>
            <a:r>
              <a:rPr dirty="0"/>
              <a:t>This is achieved through the integration of </a:t>
            </a:r>
            <a:r>
              <a:rPr sz="2800" dirty="0"/>
              <a:t>advanced</a:t>
            </a:r>
            <a:r>
              <a:rPr dirty="0"/>
              <a:t> building technologies, superior insulation, and renewable energy systems. </a:t>
            </a:r>
            <a:endParaRPr lang="en-IN" dirty="0"/>
          </a:p>
          <a:p>
            <a:r>
              <a:rPr dirty="0"/>
              <a:t>ZEBs are not just about energy efficiency; they embody a holistic approach towards sustainable living, emphasizing the importance of reducing environmental impact while providing comfortable living spaces.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Importance of Zero Energy Buildings</a:t>
            </a:r>
          </a:p>
        </p:txBody>
      </p:sp>
      <p:sp>
        <p:nvSpPr>
          <p:cNvPr id="3" name="Content Placeholder 2"/>
          <p:cNvSpPr>
            <a:spLocks noGrp="1"/>
          </p:cNvSpPr>
          <p:nvPr>
            <p:ph idx="1"/>
          </p:nvPr>
        </p:nvSpPr>
        <p:spPr/>
        <p:txBody>
          <a:bodyPr>
            <a:normAutofit/>
          </a:bodyPr>
          <a:lstStyle/>
          <a:p>
            <a:r>
              <a:rPr dirty="0"/>
              <a:t>Zero Energy Buildings are vital in our transition towards a more sustainable and environmentally friendly future. </a:t>
            </a:r>
            <a:endParaRPr lang="en-IN" dirty="0"/>
          </a:p>
          <a:p>
            <a:r>
              <a:rPr dirty="0"/>
              <a:t>They address crucial issues such as climate change, energy scarcity, and environmental degradation by drastically reducing energy consumption and greenhouse gas emissions. </a:t>
            </a:r>
            <a:endParaRPr lang="en-IN" dirty="0"/>
          </a:p>
          <a:p>
            <a:r>
              <a:rPr dirty="0"/>
              <a:t>Furthermore, ZEBs demonstrate the feasibility of living and working in spaces that are not only energy neutral but also potentially energy positive, paving the way for a regenerative approach to building and living.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Key Features of Zero Energy Buildings</a:t>
            </a:r>
          </a:p>
        </p:txBody>
      </p:sp>
      <p:sp>
        <p:nvSpPr>
          <p:cNvPr id="3" name="Content Placeholder 2"/>
          <p:cNvSpPr>
            <a:spLocks noGrp="1"/>
          </p:cNvSpPr>
          <p:nvPr>
            <p:ph idx="1"/>
          </p:nvPr>
        </p:nvSpPr>
        <p:spPr/>
        <p:txBody>
          <a:bodyPr>
            <a:normAutofit fontScale="92500"/>
          </a:bodyPr>
          <a:lstStyle/>
          <a:p>
            <a:r>
              <a:rPr dirty="0"/>
              <a:t>- High-performance insulation and windows create a tightly sealed thermal envelope, reducing heat loss and gain.</a:t>
            </a:r>
          </a:p>
          <a:p>
            <a:r>
              <a:rPr dirty="0"/>
              <a:t>- </a:t>
            </a:r>
            <a:r>
              <a:rPr sz="2800" dirty="0"/>
              <a:t>Energy-efficient</a:t>
            </a:r>
            <a:r>
              <a:rPr dirty="0"/>
              <a:t> HVAC systems utilize ground-source heat pumps, solar heating, and other renewable technologies for optimal indoor climate control.</a:t>
            </a:r>
          </a:p>
          <a:p>
            <a:r>
              <a:rPr dirty="0"/>
              <a:t>- Photovoltaic solar panels and wind turbines generate renewable energy, offsetting the building's energy consumption.</a:t>
            </a:r>
          </a:p>
          <a:p>
            <a:r>
              <a:rPr dirty="0"/>
              <a:t>- Smart energy management systems employ sensors and IoT technology to optimize energy usage and monitor building performance in real-time.</a:t>
            </a:r>
          </a:p>
          <a:p>
            <a:r>
              <a:rPr dirty="0"/>
              <a:t>- Rainwater harvesting and greywater recycling systems contribute to water efficiency, further reducing the building's environmental footprint.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Examples of Zero Energy Buildings</a:t>
            </a:r>
          </a:p>
        </p:txBody>
      </p:sp>
      <p:sp>
        <p:nvSpPr>
          <p:cNvPr id="3" name="Content Placeholder 2"/>
          <p:cNvSpPr>
            <a:spLocks noGrp="1"/>
          </p:cNvSpPr>
          <p:nvPr>
            <p:ph idx="1"/>
          </p:nvPr>
        </p:nvSpPr>
        <p:spPr/>
        <p:txBody>
          <a:bodyPr>
            <a:normAutofit/>
          </a:bodyPr>
          <a:lstStyle/>
          <a:p>
            <a:r>
              <a:rPr dirty="0"/>
              <a:t>Notable examples of Zero Energy Buildings include:</a:t>
            </a:r>
          </a:p>
          <a:p>
            <a:r>
              <a:rPr dirty="0"/>
              <a:t>- The Bullitt Center in Seattle, USA, dubbed the 'greenest commercial building in the world, </a:t>
            </a:r>
            <a:r>
              <a:rPr sz="2800" dirty="0"/>
              <a:t>generates</a:t>
            </a:r>
            <a:r>
              <a:rPr dirty="0"/>
              <a:t> its own energy through an extensive solar panel array.</a:t>
            </a:r>
          </a:p>
          <a:p>
            <a:r>
              <a:rPr dirty="0"/>
              <a:t>- The Edge in Amsterdam, Netherlands, features a highly intelligent building management system and an energy-efficient design, setting the standard for future office spaces.</a:t>
            </a:r>
          </a:p>
          <a:p>
            <a:r>
              <a:rPr dirty="0"/>
              <a:t>- The National Renewable Energy Laboratory's Research Support Facility in Colorado, USA, is a leading example of sustainable design and operation, employing passive solar design and efficient energy management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Challenges and Solutions</a:t>
            </a:r>
          </a:p>
        </p:txBody>
      </p:sp>
      <p:sp>
        <p:nvSpPr>
          <p:cNvPr id="3" name="Content Placeholder 2"/>
          <p:cNvSpPr>
            <a:spLocks noGrp="1"/>
          </p:cNvSpPr>
          <p:nvPr>
            <p:ph idx="1"/>
          </p:nvPr>
        </p:nvSpPr>
        <p:spPr/>
        <p:txBody>
          <a:bodyPr>
            <a:normAutofit/>
          </a:bodyPr>
          <a:lstStyle/>
          <a:p>
            <a:r>
              <a:rPr dirty="0"/>
              <a:t>Adopting Zero Energy Building practices faces several challenges, including high upfront costs due to advanced technologies and materials, regulatory and market barriers, and a lack of awareness and education about ZEB benefits </a:t>
            </a:r>
            <a:r>
              <a:rPr sz="2800" dirty="0"/>
              <a:t>and</a:t>
            </a:r>
            <a:r>
              <a:rPr dirty="0"/>
              <a:t> technologies. </a:t>
            </a:r>
            <a:endParaRPr lang="en-IN" dirty="0"/>
          </a:p>
          <a:p>
            <a:r>
              <a:rPr dirty="0"/>
              <a:t>Solutions to overcome these challenges include government incentives and rebates, advancements in affordable green technology, comprehensive educational programs to raise awareness, and integrating ZEB concepts into building codes and standards to encourage wider adoption.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noAutofit/>
          </a:bodyPr>
          <a:lstStyle/>
          <a:p>
            <a:r>
              <a:rPr sz="2400" dirty="0"/>
              <a:t>Zero Energy Buildings are at the forefront of sustainable architectural design, offering a viable solution to many of the environmental challenges facing the world today. </a:t>
            </a:r>
            <a:endParaRPr lang="en-IN" sz="2400" dirty="0"/>
          </a:p>
          <a:p>
            <a:r>
              <a:rPr sz="2400" dirty="0"/>
              <a:t>As technology advances and societal awareness increases, ZEBs will play an increasingly critical role in achieving global sustainability goals. Embracing zero energy principles not only benefits the planet but also creates healthier, more resilient communities. </a:t>
            </a:r>
            <a:endParaRPr lang="en-IN" sz="2400" dirty="0"/>
          </a:p>
          <a:p>
            <a:r>
              <a:rPr sz="2400" dirty="0"/>
              <a:t>The journey towards a zero-energy future is a collective endeavor, requiring the commitment of governments, businesses, and individuals alike.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TotalTime>
  <Words>542</Words>
  <Application>Microsoft Office PowerPoint</Application>
  <PresentationFormat>On-screen Show (4:3)</PresentationFormat>
  <Paragraphs>28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Tw Cen MT</vt:lpstr>
      <vt:lpstr>Tw Cen MT Condensed</vt:lpstr>
      <vt:lpstr>Wingdings 3</vt:lpstr>
      <vt:lpstr>Integral</vt:lpstr>
      <vt:lpstr>Zero Energy Building</vt:lpstr>
      <vt:lpstr>Introduction to Zero Energy Buildings</vt:lpstr>
      <vt:lpstr>Importance of Zero Energy Buildings</vt:lpstr>
      <vt:lpstr>Key Features of Zero Energy Buildings</vt:lpstr>
      <vt:lpstr>Examples of Zero Energy Buildings</vt:lpstr>
      <vt:lpstr>Challenges and Solutions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Zero Energy Building</dc:title>
  <dc:subject/>
  <dc:creator/>
  <cp:keywords/>
  <dc:description>generated using python-pptx</dc:description>
  <cp:lastModifiedBy>Rajesh Pranjale</cp:lastModifiedBy>
  <cp:revision>2</cp:revision>
  <dcterms:created xsi:type="dcterms:W3CDTF">2013-01-27T09:14:16Z</dcterms:created>
  <dcterms:modified xsi:type="dcterms:W3CDTF">2024-03-06T04:13:41Z</dcterms:modified>
  <cp:category/>
</cp:coreProperties>
</file>